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3" r:id="rId4"/>
    <p:sldId id="266" r:id="rId5"/>
    <p:sldId id="267" r:id="rId6"/>
    <p:sldId id="269" r:id="rId7"/>
    <p:sldId id="268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1" autoAdjust="0"/>
    <p:restoredTop sz="86397" autoAdjust="0"/>
  </p:normalViewPr>
  <p:slideViewPr>
    <p:cSldViewPr snapToGrid="0">
      <p:cViewPr varScale="1">
        <p:scale>
          <a:sx n="100" d="100"/>
          <a:sy n="100" d="100"/>
        </p:scale>
        <p:origin x="21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CA3C6-6360-480C-AD56-15A7BFAF8FF9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8FA18-164B-4AFB-BBF4-09EE8B69CAF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54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74B0E-4A89-44E2-AE30-ACC072A55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F07735-6AA7-4509-8CE1-0223BF040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22D3C5-55D3-4FF7-9E08-4DD53E99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42D03-3CAB-45CA-BD77-CB803409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4B1929-7272-4C9A-901E-9DCF360D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07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FD20C-502D-4C74-A4A2-55C99D96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B9EA8E-4581-49E0-9B17-744D50F50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092FD6-8EBE-4134-8716-3244CDA1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77E5-519B-4B30-B29A-294EEA47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28CC5-236C-43C7-81DB-BB2499C4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17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1F7BC0-3727-429F-9DE8-BA9883061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DAB584-46BA-4D8A-A16C-BF0F2E955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BC14C6-23D5-44A6-9414-8A3B0C3B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D6295-D3F1-4F8E-A730-F43FBEEB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1B0937-7FB4-4F46-88CF-CF3C3333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5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4867D-5C2E-4C67-8049-3C661358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A5D29-70CF-4256-90C6-C30EC0F42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CAD8F-81AD-4918-BEC0-BAECD05A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961DB-E32C-4057-878E-87CF37BDD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F9A891-DEFB-4382-B629-009E8118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3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3897D-0385-483E-A6F7-E7DF1178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95D912-1766-49C8-BA0A-A759AEB2D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1B2478-4ABC-475B-ADE2-14C7ED2A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AF205F-5B10-42EA-90C0-4E56CCD1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CD7D79-4677-4277-9BF7-F5B49FE0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84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9FA72-9E3C-40DF-85D4-85FE812C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CA053-E395-480E-BFAF-4F1C5300B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643E61-5A11-4B4C-8654-DCF27E845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F74258-DCBD-429B-B122-6CE748F5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F563D3-F79C-469A-97F7-010A8CBD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1683C8-62EC-4EDD-B412-F61E51A0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04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D6AAC-A6AE-4CD7-A654-AB637086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71FFE3-D253-459B-A553-AA2A0A5EB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E2808-0F89-4A1B-A998-C57E4B4A1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8E3DF1-1CCC-4C6B-896D-718A94344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B76461-BC92-46E1-859A-4A2349384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18AB83-6885-4711-AB97-2FF322C17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8626F6-8A08-4968-9C95-07DC9603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8B98DC-8EDE-48EB-B69C-889F3F51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59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4DFE7-45C3-41C0-BE35-9D58BCF1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72CC74D-C03F-4902-954C-EB0514C5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97F879-3EB7-4010-A9CB-151D854E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57FBFE-ACC0-4D43-B0A5-84390D40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18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F452BB-07C7-40B5-807E-D18001CE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7A53F9-DC60-4B5B-98AB-31F5B037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B70188-4F9C-4463-BD87-DE47FC7F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24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02DEA-9133-429D-A856-20BF85B7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E443F-C59B-4F18-818E-2017E70C2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CEBBB-627B-45A4-B570-70BDC2F52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B8E16-6FA9-45BA-A08B-1DC8058FE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E46BE8-0C7A-4AC3-8248-602EA026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A5DA45-93BB-4418-BD47-1C11A512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66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530CA-C444-47EF-BC5D-9C1E6ED0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A0E0D1-D81D-4162-AF91-07EB8F43A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F6D7E-092E-4DC0-91FB-F10328BC6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CEB8A3-965C-416F-A233-B7882F36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D87915-5E7D-405A-97AF-2978D499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1C51EF-FB58-48E1-BAAC-6FAAC93F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38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77F8C-1411-4CFF-A167-4B0463A6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357FF1-36F4-41CB-B31B-E3F05C8FC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57CF08-06C7-4D04-B8FF-98CC938AD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CED48-1AD3-4982-A40A-CA9487B42605}" type="datetimeFigureOut">
              <a:rPr lang="ru-RU" smtClean="0"/>
              <a:t>22.02.2024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C7E33-BB0D-4E0F-A0E6-78F0E95C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FB531-EB67-46CD-A0BE-C67CE00F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E9C03-0566-41B9-B3CC-824CF42C6E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9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BF968-DB6C-9287-85EF-ECA05F2AC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6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95BD2-6C57-72EF-AF17-02298EE60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489913-3872-3F8F-55CE-449274BCC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5189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Малюш Кристина Игоревна</cp:lastModifiedBy>
  <cp:revision>108</cp:revision>
  <dcterms:created xsi:type="dcterms:W3CDTF">2022-01-31T11:05:59Z</dcterms:created>
  <dcterms:modified xsi:type="dcterms:W3CDTF">2024-02-22T08:19:43Z</dcterms:modified>
</cp:coreProperties>
</file>